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51" d="100"/>
          <a:sy n="51" d="100"/>
        </p:scale>
        <p:origin x="-2316" y="648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5091C-6045-447C-8C1F-DBB4EC9E67E5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F6971-0F5F-42E4-A5DC-59935BFBC8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4993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849" y="3660466"/>
            <a:ext cx="6860063" cy="3251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39" y="3851317"/>
            <a:ext cx="6452756" cy="309217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4500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7058339"/>
            <a:ext cx="5143500" cy="2327564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5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992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915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849" y="3660466"/>
            <a:ext cx="6860063" cy="3251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70" y="3926896"/>
            <a:ext cx="5915025" cy="2980267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500" b="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670" y="7083379"/>
            <a:ext cx="5915025" cy="2088247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8390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48" y="3576320"/>
            <a:ext cx="2743200" cy="74777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450" y="3576320"/>
            <a:ext cx="2743200" cy="74777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873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3401724"/>
            <a:ext cx="2743200" cy="1321056"/>
          </a:xfrm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4722784"/>
            <a:ext cx="2743200" cy="633984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00321" y="3401724"/>
            <a:ext cx="2743200" cy="1321056"/>
          </a:xfrm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00321" y="4722780"/>
            <a:ext cx="2743200" cy="633984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940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4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1255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3820160"/>
            <a:ext cx="3429000" cy="68275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9426" y="3817756"/>
            <a:ext cx="1920240" cy="61019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2438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0" y="3931545"/>
            <a:ext cx="3566160" cy="68275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4013" y="3823326"/>
            <a:ext cx="1920240" cy="6096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15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493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073363" y="0"/>
            <a:ext cx="1543050" cy="1219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851" y="1083734"/>
            <a:ext cx="1351339" cy="100245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1083734"/>
            <a:ext cx="4484976" cy="100245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11418410"/>
            <a:ext cx="1543048" cy="649111"/>
          </a:xfrm>
        </p:spPr>
        <p:txBody>
          <a:bodyPr/>
          <a:lstStyle/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24077" y="11418410"/>
            <a:ext cx="2407314" cy="64911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41091" y="11418410"/>
            <a:ext cx="494864" cy="649111"/>
          </a:xfrm>
        </p:spPr>
        <p:txBody>
          <a:bodyPr/>
          <a:lstStyle/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411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1" y="313084"/>
            <a:ext cx="6856286" cy="29260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764" y="505202"/>
            <a:ext cx="5829300" cy="2682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764" y="3576320"/>
            <a:ext cx="5829300" cy="747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1168" y="11418410"/>
            <a:ext cx="1946282" cy="64911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788">
                <a:solidFill>
                  <a:schemeClr val="tx1"/>
                </a:solidFill>
              </a:defRPr>
            </a:lvl1pPr>
          </a:lstStyle>
          <a:p>
            <a:fld id="{ADA419A2-42D4-444A-BA24-B2923D473D7D}" type="datetimeFigureOut">
              <a:rPr lang="en-US" smtClean="0"/>
              <a:pPr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43251" y="11418410"/>
            <a:ext cx="304547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854" y="11418410"/>
            <a:ext cx="532274" cy="649111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900" b="0">
                <a:solidFill>
                  <a:schemeClr val="tx1"/>
                </a:solidFill>
              </a:defRPr>
            </a:lvl1pPr>
          </a:lstStyle>
          <a:p>
            <a:fld id="{F20D38E1-98BD-4F8D-AED4-88708E3228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22850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tx1"/>
        </a:buClr>
        <a:buFont typeface="Wingdings" pitchFamily="2" charset="2"/>
        <a:buChar char="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515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634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8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217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546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B7925AF-20BA-4B33-94FC-E5B46200F8B6}"/>
              </a:ext>
            </a:extLst>
          </p:cNvPr>
          <p:cNvSpPr txBox="1"/>
          <p:nvPr/>
        </p:nvSpPr>
        <p:spPr>
          <a:xfrm>
            <a:off x="1390651" y="276226"/>
            <a:ext cx="3619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150" dirty="0" smtClean="0"/>
              <a:t>DHSK </a:t>
            </a:r>
            <a:r>
              <a:rPr lang="en-US" sz="2000" spc="-150" dirty="0"/>
              <a:t>COLLEGE</a:t>
            </a:r>
          </a:p>
          <a:p>
            <a:pPr algn="just"/>
            <a:r>
              <a:rPr lang="en-US" sz="2000" spc="-150" dirty="0"/>
              <a:t>DIBRUGARH</a:t>
            </a:r>
          </a:p>
          <a:p>
            <a:r>
              <a:rPr lang="en-US" sz="2000" spc="-150" dirty="0"/>
              <a:t>DEPARTMENT OF PHYSICS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B4B9B5F-578E-40A6-91C0-E0F45D0DD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28246"/>
            <a:ext cx="1133475" cy="1031631"/>
          </a:xfrm>
          <a:prstGeom prst="rect">
            <a:avLst/>
          </a:prstGeom>
        </p:spPr>
      </p:pic>
      <p:sp>
        <p:nvSpPr>
          <p:cNvPr id="7" name="Action Button: Video 6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16F6A019-3A6C-438C-893E-EF07611DFED5}"/>
              </a:ext>
            </a:extLst>
          </p:cNvPr>
          <p:cNvSpPr/>
          <p:nvPr/>
        </p:nvSpPr>
        <p:spPr>
          <a:xfrm flipV="1">
            <a:off x="142874" y="9730155"/>
            <a:ext cx="443279" cy="468922"/>
          </a:xfrm>
          <a:prstGeom prst="actionButtonMovi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DDA889-9B8A-46EE-A9F6-F4445FA08145}"/>
              </a:ext>
            </a:extLst>
          </p:cNvPr>
          <p:cNvSpPr txBox="1"/>
          <p:nvPr/>
        </p:nvSpPr>
        <p:spPr>
          <a:xfrm>
            <a:off x="617805" y="9659815"/>
            <a:ext cx="248412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sto MT" panose="02040603050505030304" pitchFamily="18" charset="0"/>
              </a:rPr>
              <a:t>LIVE WEBINAR</a:t>
            </a:r>
          </a:p>
          <a:p>
            <a:r>
              <a:rPr lang="en-US" dirty="0">
                <a:latin typeface="Calisto MT" panose="02040603050505030304" pitchFamily="18" charset="0"/>
              </a:rPr>
              <a:t>AT GOOGLE MEET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54A9D16-B47E-467E-93DC-40CC7D2581E6}"/>
              </a:ext>
            </a:extLst>
          </p:cNvPr>
          <p:cNvSpPr txBox="1"/>
          <p:nvPr/>
        </p:nvSpPr>
        <p:spPr>
          <a:xfrm>
            <a:off x="633046" y="1688123"/>
            <a:ext cx="622495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TWO  DAY WEBINAR </a:t>
            </a:r>
          </a:p>
          <a:p>
            <a:pPr algn="r"/>
            <a:r>
              <a:rPr lang="en-US" sz="2400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ON</a:t>
            </a:r>
            <a:r>
              <a:rPr lang="en-US" sz="3200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EFFECTS OF</a:t>
            </a:r>
            <a:r>
              <a:rPr lang="en-US" sz="2800" dirty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lang="en-US" sz="2800" dirty="0"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800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PANDEMIC ON HEALTH AND WELL BEING OF STUDENTS</a:t>
            </a:r>
            <a:endParaRPr lang="en-US" sz="2800" dirty="0"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2C34703-4A73-4B70-8CB9-6C515BB2AABA}"/>
              </a:ext>
            </a:extLst>
          </p:cNvPr>
          <p:cNvSpPr txBox="1"/>
          <p:nvPr/>
        </p:nvSpPr>
        <p:spPr>
          <a:xfrm>
            <a:off x="487680" y="3681600"/>
            <a:ext cx="6370320" cy="53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66CC"/>
                </a:solidFill>
                <a:latin typeface="Candara" panose="020E0502030303020204" pitchFamily="34" charset="0"/>
              </a:rPr>
              <a:t>RESOURCE PERSONS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9A88BF4-855F-4EBB-9231-489E4EE8A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0906" y="4227164"/>
            <a:ext cx="1341388" cy="1259236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1B02161-0921-4538-ACC2-99A2F65FE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620" y="4284166"/>
            <a:ext cx="1341388" cy="122568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8FEE3D3-00AC-4881-843F-DFCF55E09D3E}"/>
              </a:ext>
            </a:extLst>
          </p:cNvPr>
          <p:cNvSpPr txBox="1"/>
          <p:nvPr/>
        </p:nvSpPr>
        <p:spPr>
          <a:xfrm>
            <a:off x="15240" y="5673969"/>
            <a:ext cx="2758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sto MT" panose="02040603050505030304" pitchFamily="18" charset="0"/>
                <a:cs typeface="Times New Roman" panose="02020603050405020304" pitchFamily="18" charset="0"/>
              </a:rPr>
              <a:t>Dr. Intikabur Rahman, MD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sto MT" panose="02040603050505030304" pitchFamily="18" charset="0"/>
                <a:cs typeface="Times New Roman" panose="02020603050405020304" pitchFamily="18" charset="0"/>
              </a:rPr>
              <a:t>   Medicine Specialist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sto MT" panose="02040603050505030304" pitchFamily="18" charset="0"/>
                <a:cs typeface="Times New Roman" panose="02020603050405020304" pitchFamily="18" charset="0"/>
              </a:rPr>
              <a:t>Aditya Diagnostics &amp; Hospital 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Calisto MT" panose="02040603050505030304" pitchFamily="18" charset="0"/>
                <a:cs typeface="Times New Roman" panose="02020603050405020304" pitchFamily="18" charset="0"/>
              </a:rPr>
              <a:t>,Dibrugarh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Calisto MT" panose="02040603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B49D75D-903E-402E-AE81-55AC51ACFD96}"/>
              </a:ext>
            </a:extLst>
          </p:cNvPr>
          <p:cNvSpPr txBox="1"/>
          <p:nvPr/>
        </p:nvSpPr>
        <p:spPr>
          <a:xfrm>
            <a:off x="3627120" y="5533292"/>
            <a:ext cx="3108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sto MT" panose="02040603050505030304" pitchFamily="18" charset="0"/>
              </a:rPr>
              <a:t>Dr. Dhrubajyoti Bhuyan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sto MT" panose="02040603050505030304" pitchFamily="18" charset="0"/>
              </a:rPr>
              <a:t>Assistant Professor,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sto MT" panose="02040603050505030304" pitchFamily="18" charset="0"/>
              </a:rPr>
              <a:t>Dept. of Psychiatry,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sto MT" panose="02040603050505030304" pitchFamily="18" charset="0"/>
              </a:rPr>
              <a:t>Assam Medical College, Dibrugarh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F11A9DF-9E69-4F2E-A971-A3CE481431C7}"/>
              </a:ext>
            </a:extLst>
          </p:cNvPr>
          <p:cNvSpPr txBox="1"/>
          <p:nvPr/>
        </p:nvSpPr>
        <p:spPr>
          <a:xfrm>
            <a:off x="-373380" y="7044630"/>
            <a:ext cx="3535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INAUGURATOR</a:t>
            </a:r>
            <a:endParaRPr lang="en-US" sz="20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477A2DFB-FC49-4D49-A557-7AF01B92D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2940" y="7455878"/>
            <a:ext cx="1371600" cy="126609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23247B2-F571-4330-8E91-97722A994994}"/>
              </a:ext>
            </a:extLst>
          </p:cNvPr>
          <p:cNvSpPr txBox="1"/>
          <p:nvPr/>
        </p:nvSpPr>
        <p:spPr>
          <a:xfrm>
            <a:off x="4031114" y="7062875"/>
            <a:ext cx="26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CO-ORDINATORS</a:t>
            </a:r>
            <a:endParaRPr lang="en-US" sz="20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ABE4BEC-D618-4A0C-BD01-7725365FCA8B}"/>
              </a:ext>
            </a:extLst>
          </p:cNvPr>
          <p:cNvSpPr txBox="1"/>
          <p:nvPr/>
        </p:nvSpPr>
        <p:spPr>
          <a:xfrm>
            <a:off x="91440" y="8768862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Dr. Sashi Kanta Saikia</a:t>
            </a:r>
          </a:p>
          <a:p>
            <a:pPr algn="ctr"/>
            <a:r>
              <a:rPr lang="en-US" dirty="0"/>
              <a:t>Principal, </a:t>
            </a:r>
            <a:endParaRPr lang="en-US" dirty="0" smtClean="0"/>
          </a:p>
          <a:p>
            <a:pPr algn="ctr"/>
            <a:r>
              <a:rPr lang="en-US" dirty="0" smtClean="0"/>
              <a:t>DHSK </a:t>
            </a:r>
            <a:r>
              <a:rPr lang="en-US" dirty="0"/>
              <a:t>College</a:t>
            </a:r>
          </a:p>
          <a:p>
            <a:pPr algn="ctr"/>
            <a:endParaRPr lang="en-US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CF34DE1C-A872-4A75-9B3D-C95D65588D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3015" y="7513943"/>
            <a:ext cx="992068" cy="109079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C4A794B-3D39-47F7-978A-29EACD222A60}"/>
              </a:ext>
            </a:extLst>
          </p:cNvPr>
          <p:cNvSpPr txBox="1"/>
          <p:nvPr/>
        </p:nvSpPr>
        <p:spPr>
          <a:xfrm>
            <a:off x="3627120" y="8675077"/>
            <a:ext cx="2987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Ms. Tribeni Saikia</a:t>
            </a:r>
          </a:p>
          <a:p>
            <a:pPr algn="ctr"/>
            <a:r>
              <a:rPr lang="en-US" dirty="0"/>
              <a:t>HOD, Dept. of Physics</a:t>
            </a:r>
          </a:p>
          <a:p>
            <a:pPr algn="ctr"/>
            <a:r>
              <a:rPr lang="en-US" dirty="0" smtClean="0"/>
              <a:t>DHSK College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D62D9A2-721B-4F8E-971E-F731E0EF5C04}"/>
              </a:ext>
            </a:extLst>
          </p:cNvPr>
          <p:cNvSpPr txBox="1"/>
          <p:nvPr/>
        </p:nvSpPr>
        <p:spPr>
          <a:xfrm>
            <a:off x="3863340" y="10744201"/>
            <a:ext cx="2636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Dr. Ranjan  Changmai</a:t>
            </a:r>
          </a:p>
          <a:p>
            <a:pPr algn="ctr"/>
            <a:r>
              <a:rPr lang="en-US" dirty="0" smtClean="0"/>
              <a:t>Assistant Professor</a:t>
            </a:r>
            <a:endParaRPr lang="en-US" dirty="0"/>
          </a:p>
          <a:p>
            <a:pPr algn="ctr"/>
            <a:r>
              <a:rPr lang="en-US" dirty="0"/>
              <a:t>Dept. of Physics, </a:t>
            </a:r>
            <a:endParaRPr lang="en-US" dirty="0" smtClean="0"/>
          </a:p>
          <a:p>
            <a:pPr algn="ctr"/>
            <a:r>
              <a:rPr lang="en-US" dirty="0" smtClean="0"/>
              <a:t>DHSK College</a:t>
            </a:r>
            <a:endParaRPr lang="en-US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F7509E64-CDE8-4392-9304-8D43594E69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3354" y="9683262"/>
            <a:ext cx="1014046" cy="100818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BE4FD41-41EC-466D-8FD7-67A32833044D}"/>
              </a:ext>
            </a:extLst>
          </p:cNvPr>
          <p:cNvSpPr txBox="1"/>
          <p:nvPr/>
        </p:nvSpPr>
        <p:spPr>
          <a:xfrm>
            <a:off x="133350" y="10410093"/>
            <a:ext cx="2962275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 : </a:t>
            </a:r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3</a:t>
            </a:r>
            <a:r>
              <a:rPr lang="en-US" sz="14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August, 2020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: 11 AM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11028785"/>
            <a:ext cx="3212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E-CERTIFICATES  WILL BE PROVIDED TO ALL ACTIVE </a:t>
            </a:r>
            <a:r>
              <a:rPr lang="en-US" sz="1600" dirty="0" smtClean="0">
                <a:solidFill>
                  <a:schemeClr val="tx2">
                    <a:lumMod val="25000"/>
                  </a:schemeClr>
                </a:solidFill>
              </a:rPr>
              <a:t>PARTICIPANTS</a:t>
            </a:r>
            <a:endParaRPr lang="en-US" sz="1600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25" name="Picture 2" descr="C:\Users\shyamolina\Downloads\download (9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67300" y="323850"/>
            <a:ext cx="1628774" cy="129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30370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666874"/>
            <a:ext cx="5400674" cy="1520567"/>
          </a:xfrm>
        </p:spPr>
        <p:txBody>
          <a:bodyPr>
            <a:normAutofit fontScale="90000"/>
          </a:bodyPr>
          <a:lstStyle/>
          <a:p>
            <a:pPr algn="r"/>
            <a:r>
              <a:rPr lang="en-US" sz="2400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TWO DAY WEBINAR </a:t>
            </a:r>
            <a:br>
              <a:rPr lang="en-US" sz="24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ON EFFECTS OF COVID-19</a:t>
            </a:r>
            <a:br>
              <a:rPr lang="en-US" sz="24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PANDEMIC ON HEALTH AND WELL BEING OF STUDENTS</a:t>
            </a:r>
            <a:r>
              <a:rPr lang="en-US" sz="32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48" y="3576320"/>
            <a:ext cx="2743200" cy="583438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US" sz="1400" dirty="0" smtClean="0">
                <a:solidFill>
                  <a:schemeClr val="bg1"/>
                </a:solidFill>
                <a:latin typeface="Algerian" pitchFamily="82" charset="0"/>
              </a:rPr>
              <a:t>       Programme Details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4"/>
                </a:solidFill>
                <a:latin typeface="Baskerville Old Face" pitchFamily="18" charset="0"/>
              </a:rPr>
              <a:t>02-08-2020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Welcome address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Inaugural Speech by Dr.S.K.Saikia,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Principal,DHSK College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Talk on Covid19: its importance and prevention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By Dr.I.K.Rahman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Interaction session</a:t>
            </a:r>
          </a:p>
          <a:p>
            <a:pPr>
              <a:buFont typeface="Wingdings" pitchFamily="2" charset="2"/>
              <a:buChar char="v"/>
            </a:pPr>
            <a:r>
              <a:rPr lang="en-US" sz="1600" dirty="0" smtClean="0">
                <a:solidFill>
                  <a:schemeClr val="accent4"/>
                </a:solidFill>
                <a:latin typeface="Baskerville Old Face" pitchFamily="18" charset="0"/>
              </a:rPr>
              <a:t>03-08-2020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Talk on Coping with Corona Crisis: Healthy mind for better future 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by Dr.D.Bhuyan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Interaction session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Vote of thanks</a:t>
            </a:r>
            <a:endParaRPr lang="en-US" sz="16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450" y="3590924"/>
            <a:ext cx="2743200" cy="5819775"/>
          </a:xfr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lvl="2">
              <a:buNone/>
            </a:pPr>
            <a:r>
              <a:rPr lang="en-US" sz="1400" dirty="0" smtClean="0">
                <a:solidFill>
                  <a:schemeClr val="bg1"/>
                </a:solidFill>
                <a:latin typeface="Algerian" pitchFamily="82" charset="0"/>
              </a:rPr>
              <a:t>Organizing </a:t>
            </a:r>
            <a:r>
              <a:rPr lang="en-US" sz="1400" dirty="0" smtClean="0">
                <a:solidFill>
                  <a:schemeClr val="bg1"/>
                </a:solidFill>
                <a:latin typeface="Algerian" pitchFamily="82" charset="0"/>
              </a:rPr>
              <a:t>Committee</a:t>
            </a:r>
            <a:endParaRPr lang="en-US" sz="14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Mr.Aditya Dahal.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 Assistant Professor,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 Dept.of Physics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Dr.J.P.Phukan.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 Assistant Professor,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 Dept.of Physics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Mr.A.Borthakur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 Assistant Professor,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 Dept.of Physics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Dr.P.Chutia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 Assistant </a:t>
            </a: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Professor,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  </a:t>
            </a:r>
            <a:r>
              <a:rPr lang="en-US" sz="1600" dirty="0" err="1" smtClean="0">
                <a:solidFill>
                  <a:schemeClr val="bg1"/>
                </a:solidFill>
                <a:latin typeface="Baskerville Old Face" pitchFamily="18" charset="0"/>
              </a:rPr>
              <a:t>Dept.of</a:t>
            </a: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Physics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 </a:t>
            </a:r>
            <a:r>
              <a:rPr lang="en-US" sz="1600" dirty="0" err="1" smtClean="0">
                <a:solidFill>
                  <a:schemeClr val="bg1"/>
                </a:solidFill>
                <a:latin typeface="Baskerville Old Face" pitchFamily="18" charset="0"/>
              </a:rPr>
              <a:t>Mr.Deepjyoti</a:t>
            </a:r>
            <a:r>
              <a:rPr lang="en-US" sz="1600" dirty="0" smtClean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Baskerville Old Face" pitchFamily="18" charset="0"/>
              </a:rPr>
              <a:t>Baruah</a:t>
            </a:r>
            <a:endParaRPr lang="en-US" sz="16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>
              <a:buNone/>
            </a:pPr>
            <a:r>
              <a:rPr lang="en-US" sz="1800" dirty="0" smtClean="0">
                <a:solidFill>
                  <a:schemeClr val="bg1"/>
                </a:solidFill>
                <a:latin typeface="Baskerville Old Face" pitchFamily="18" charset="0"/>
              </a:rPr>
              <a:t>     </a:t>
            </a:r>
          </a:p>
          <a:p>
            <a:pPr>
              <a:buNone/>
            </a:pPr>
            <a:r>
              <a:rPr lang="en-US" sz="1800" dirty="0" smtClean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Baskerville Old Face" pitchFamily="18" charset="0"/>
              </a:rPr>
              <a:t>    </a:t>
            </a:r>
            <a:r>
              <a:rPr lang="en-US" sz="1800" dirty="0" err="1" smtClean="0">
                <a:solidFill>
                  <a:schemeClr val="bg1"/>
                </a:solidFill>
                <a:latin typeface="Baskerville Old Face" pitchFamily="18" charset="0"/>
              </a:rPr>
              <a:t>Dept.of</a:t>
            </a:r>
            <a:r>
              <a:rPr lang="en-US" sz="1800" dirty="0" smtClean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Baskerville Old Face" pitchFamily="18" charset="0"/>
              </a:rPr>
              <a:t>Physics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B4B9B5F-578E-40A6-91C0-E0F45D0DD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23875"/>
            <a:ext cx="914400" cy="8858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95350" y="514350"/>
            <a:ext cx="386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pc="-150" dirty="0" smtClean="0">
                <a:solidFill>
                  <a:schemeClr val="bg1"/>
                </a:solidFill>
              </a:rPr>
              <a:t>DHSK COLLEGE</a:t>
            </a:r>
          </a:p>
          <a:p>
            <a:pPr algn="just"/>
            <a:r>
              <a:rPr lang="en-US" spc="-150" dirty="0" smtClean="0">
                <a:solidFill>
                  <a:schemeClr val="bg1"/>
                </a:solidFill>
              </a:rPr>
              <a:t>DIBRUGARH </a:t>
            </a:r>
          </a:p>
          <a:p>
            <a:pPr algn="just"/>
            <a:r>
              <a:rPr lang="en-US" spc="-150" dirty="0" smtClean="0">
                <a:solidFill>
                  <a:schemeClr val="bg1"/>
                </a:solidFill>
              </a:rPr>
              <a:t>DEPARTMENT  OF  PHYSICS </a:t>
            </a:r>
            <a:endParaRPr lang="en-US" spc="-15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" y="102774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shyamolina\Downloads\download (9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9675" y="504824"/>
            <a:ext cx="1457325" cy="1114425"/>
          </a:xfrm>
          <a:prstGeom prst="rect">
            <a:avLst/>
          </a:prstGeom>
          <a:noFill/>
        </p:spPr>
      </p:pic>
      <p:pic>
        <p:nvPicPr>
          <p:cNvPr id="1027" name="Picture 3" descr="C:\Users\shyamolina\Downloads\download (10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50" y="9613557"/>
            <a:ext cx="3090734" cy="2150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755</TotalTime>
  <Words>216</Words>
  <Application>Microsoft Office PowerPoint</Application>
  <PresentationFormat>Custom</PresentationFormat>
  <Paragraphs>64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Banded</vt:lpstr>
      <vt:lpstr>Slide 1</vt:lpstr>
      <vt:lpstr> TWO DAY WEBINAR  ON EFFECTS OF COVID-19 PANDEMIC ON HEALTH AND WELL BEING OF STUDENTS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Tribeni Saikia</dc:creator>
  <cp:lastModifiedBy>bishakha</cp:lastModifiedBy>
  <cp:revision>64</cp:revision>
  <dcterms:created xsi:type="dcterms:W3CDTF">2020-07-29T12:57:50Z</dcterms:created>
  <dcterms:modified xsi:type="dcterms:W3CDTF">2020-07-30T16:32:49Z</dcterms:modified>
</cp:coreProperties>
</file>